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49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38" Type="http://schemas.openxmlformats.org/officeDocument/2006/relationships/slide" Target="slides/slide3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37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979A-366C-E5A6-534F-34848A4F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BF44FD-8629-B978-8156-AE3C5521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FEE89F-A119-8803-AFAD-2F200BB5E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13364FA-42F3-A2DD-8D64-D036406962D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교육 과정 로드맵 </a:t>
            </a:r>
            <a:r>
              <a:rPr kumimoji="1"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과제 구현 로드맵 설계부터</a:t>
            </a:r>
            <a:r>
              <a:rPr kumimoji="1"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내부 자산화 까지 완주하는 </a:t>
            </a:r>
            <a:r>
              <a:rPr kumimoji="1"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End-to-End AX </a:t>
            </a:r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D5A25-5481-92B4-A286-E6F53313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209" name="그림 208" descr="텍스트, 폰트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7BB3FD-1EA9-1532-984A-E9C6FF11C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7"/>
          <a:stretch>
            <a:fillRect/>
          </a:stretch>
        </p:blipFill>
        <p:spPr>
          <a:xfrm>
            <a:off x="646545" y="2413473"/>
            <a:ext cx="10898910" cy="2031054"/>
          </a:xfrm>
          <a:prstGeom prst="rect">
            <a:avLst/>
          </a:prstGeom>
        </p:spPr>
      </p:pic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6ED4D6E-9DC0-A91A-70AF-B1E647A0AEDF}"/>
              </a:ext>
            </a:extLst>
          </p:cNvPr>
          <p:cNvSpPr/>
          <p:nvPr/>
        </p:nvSpPr>
        <p:spPr>
          <a:xfrm>
            <a:off x="6286284" y="3643334"/>
            <a:ext cx="2322006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래픽 219">
            <a:extLst>
              <a:ext uri="{FF2B5EF4-FFF2-40B4-BE49-F238E27FC236}">
                <a16:creationId xmlns:a16="http://schemas.microsoft.com/office/drawing/2014/main" id="{17EF57EE-6D75-03C9-8056-F79F3A286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025356" y="4762842"/>
            <a:ext cx="215940" cy="305915"/>
          </a:xfrm>
          <a:prstGeom prst="rect">
            <a:avLst/>
          </a:prstGeom>
        </p:spPr>
      </p:pic>
      <p:sp>
        <p:nvSpPr>
          <p:cNvPr id="221" name="모서리가 둥근 직사각형 14">
            <a:extLst>
              <a:ext uri="{FF2B5EF4-FFF2-40B4-BE49-F238E27FC236}">
                <a16:creationId xmlns:a16="http://schemas.microsoft.com/office/drawing/2014/main" id="{5DE284B2-C6F0-DDE0-F628-80359F21167D}"/>
              </a:ext>
            </a:extLst>
          </p:cNvPr>
          <p:cNvSpPr/>
          <p:nvPr/>
        </p:nvSpPr>
        <p:spPr>
          <a:xfrm>
            <a:off x="3614060" y="5387072"/>
            <a:ext cx="5094059" cy="569933"/>
          </a:xfrm>
          <a:prstGeom prst="roundRect">
            <a:avLst>
              <a:gd name="adj" fmla="val 11244"/>
            </a:avLst>
          </a:prstGeom>
          <a:solidFill>
            <a:srgbClr val="E834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실제 비즈니스 임팩트로 연결하는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End-to-End AX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297461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